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 snapToObjects="1">
      <p:cViewPr varScale="1">
        <p:scale>
          <a:sx n="297" d="100"/>
          <a:sy n="297" d="100"/>
        </p:scale>
        <p:origin x="1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11/11/24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11/11/24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2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2054</TotalTime>
  <Words>802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139</cp:revision>
  <dcterms:created xsi:type="dcterms:W3CDTF">2019-12-06T15:20:23Z</dcterms:created>
  <dcterms:modified xsi:type="dcterms:W3CDTF">2024-11-11T15:01:10Z</dcterms:modified>
</cp:coreProperties>
</file>